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2" r:id="rId2"/>
    <p:sldId id="259" r:id="rId3"/>
    <p:sldId id="256" r:id="rId4"/>
    <p:sldId id="261" r:id="rId5"/>
    <p:sldId id="257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1930" autoAdjust="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959973F-2EF2-45D6-B4FD-A5F5446AC337}" type="datetimeFigureOut">
              <a:rPr lang="en-US"/>
              <a:pPr>
                <a:defRPr/>
              </a:pPr>
              <a:t>12/30/2012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6CFC459-86D0-485E-B376-65AECC2FA6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This picture was taken by Arthur Rothstein in 1937 in Gee’s Bend, Alabama. The people are descendants of former slaves of the Pettway Plantation.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586F24E-C55E-440E-BC4F-508AC4D11F0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EF058D3-7592-4637-894A-AB9199F2457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This is a photograph of  Florence Owens, better known as the Migrant Mother. This is one of the six famous photographs taken by Dorothea Lange. It was taken just outside a pea pickers camp in California during the Great Depression.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5DCFF36-4039-4CC5-8593-58E169767C2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This picture was taken by Walker Evans in 1935. The picture depicts homes of miners near Birmingham, Alabama. These homes were two-room houses with no indoor plumbing, no electricity, and no adjacent streets,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68011A2-D00E-4508-B5F1-C58DC7AB6AF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D94DBE-676A-4428-86E8-B84DAEA0B5D2}" type="datetimeFigureOut">
              <a:rPr lang="en-US" smtClean="0"/>
              <a:pPr>
                <a:defRPr/>
              </a:pPr>
              <a:t>12/30/2012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5317A-0DF9-455C-BF16-3F459ECC9F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9C8AF1-5CC8-42A7-813A-9327BD0203F3}" type="datetimeFigureOut">
              <a:rPr lang="en-US" smtClean="0"/>
              <a:pPr>
                <a:defRPr/>
              </a:pPr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CEB96A-5879-4A62-8C58-FBDD7DFBD4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3AB773-21D7-4BB8-AB73-8B687903240F}" type="datetimeFigureOut">
              <a:rPr lang="en-US" smtClean="0"/>
              <a:pPr>
                <a:defRPr/>
              </a:pPr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6C93B8-EECE-4E55-AF66-CB4B95889A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86439D-C442-43CF-B7AB-364511F337D4}" type="datetimeFigureOut">
              <a:rPr lang="en-US" smtClean="0"/>
              <a:pPr>
                <a:defRPr/>
              </a:pPr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38E162-4E73-49F1-BDA5-D113D9FB3C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7D7C53-5B7C-4300-BA2E-B189D4F52264}" type="datetimeFigureOut">
              <a:rPr lang="en-US" smtClean="0"/>
              <a:pPr>
                <a:defRPr/>
              </a:pPr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EA25EE2B-6281-4A4D-8376-CF57DCEA87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0EB714-4811-47F9-8B9F-7B2F13A7377B}" type="datetimeFigureOut">
              <a:rPr lang="en-US" smtClean="0"/>
              <a:pPr>
                <a:defRPr/>
              </a:pPr>
              <a:t>12/30/2012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CA548-77BF-4E45-A7E8-180F410D1B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EB23AE-8960-4FA2-8500-D1C3DDC4A2ED}" type="datetimeFigureOut">
              <a:rPr lang="en-US" smtClean="0"/>
              <a:pPr>
                <a:defRPr/>
              </a:pPr>
              <a:t>12/30/2012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196813-CC8C-4B15-94CA-9C0CEA5151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034E00-2E67-419D-B7D6-33D800AD6FA3}" type="datetimeFigureOut">
              <a:rPr lang="en-US" smtClean="0"/>
              <a:pPr>
                <a:defRPr/>
              </a:pPr>
              <a:t>12/30/2012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9A29BF-7773-41DD-A62C-FEF3C33431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AB5B22-B20F-4322-AD08-2B1855C831E6}" type="datetimeFigureOut">
              <a:rPr lang="en-US" smtClean="0"/>
              <a:pPr>
                <a:defRPr/>
              </a:pPr>
              <a:t>12/30/2012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DABDD1-CA4D-40DB-AAE8-F601BAC101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C82983-A9B4-4CB5-8B1B-C87B584DE891}" type="datetimeFigureOut">
              <a:rPr lang="en-US" smtClean="0"/>
              <a:pPr>
                <a:defRPr/>
              </a:pPr>
              <a:t>12/30/2012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D5301D-DB53-4F82-9CAF-BD81D7FBD2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7FEEA6-C716-4CD6-A38F-607ABAAAB7AB}" type="datetimeFigureOut">
              <a:rPr lang="en-US" smtClean="0"/>
              <a:pPr>
                <a:defRPr/>
              </a:pPr>
              <a:t>12/30/2012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7A0F3-14AD-4C57-B822-12FA8B21AF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DF958AB9-DAE5-40D9-8DA1-E3CBDBF6DA56}" type="datetimeFigureOut">
              <a:rPr lang="en-US" smtClean="0"/>
              <a:pPr>
                <a:defRPr/>
              </a:pPr>
              <a:t>12/30/2012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74770F1F-A050-494F-8C7D-4DAD92C7C4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historymatters.gmu.edu/mse/photos/question2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newdeal.feri.org/library/s17.ht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igital.archives.alabama.gov/u?/photo,467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picture-america.com/LuceB/Migrant-Mother-Project/great-depression-family.ht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blog.al.com/mhuebner/2009/10/digging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the Great Depression Affected Children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6400800" cy="1752600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200" dirty="0" smtClean="0"/>
              <a:t>A Photographic </a:t>
            </a:r>
            <a:r>
              <a:rPr lang="en-US" sz="4200" dirty="0" smtClean="0"/>
              <a:t>Exercise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Directions:  Answer the questions on the handout to go along with each photograph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371600" y="6324600"/>
            <a:ext cx="533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>
                <a:latin typeface="Calibri" pitchFamily="34" charset="0"/>
                <a:hlinkClick r:id="rId3"/>
              </a:rPr>
              <a:t>http://historymatters.gmu.edu/mse/photos/question2.html#</a:t>
            </a:r>
            <a:r>
              <a:rPr lang="en-US" sz="1600" dirty="0">
                <a:latin typeface="Calibri" pitchFamily="34" charset="0"/>
              </a:rPr>
              <a:t>! </a:t>
            </a:r>
          </a:p>
        </p:txBody>
      </p:sp>
      <p:pic>
        <p:nvPicPr>
          <p:cNvPr id="3076" name="Picture 2" descr="photograph"/>
          <p:cNvPicPr>
            <a:picLocks noChangeAspect="1" noChangeArrowheads="1"/>
          </p:cNvPicPr>
          <p:nvPr/>
        </p:nvPicPr>
        <p:blipFill>
          <a:blip r:embed="rId4" cstate="print">
            <a:lum bright="16000" contrast="10000"/>
          </a:blip>
          <a:srcRect/>
          <a:stretch>
            <a:fillRect/>
          </a:stretch>
        </p:blipFill>
        <p:spPr bwMode="auto">
          <a:xfrm>
            <a:off x="228599" y="381000"/>
            <a:ext cx="8594501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itle 2"/>
          <p:cNvSpPr>
            <a:spLocks noGrp="1"/>
          </p:cNvSpPr>
          <p:nvPr>
            <p:ph type="subTitle" idx="4294967295"/>
          </p:nvPr>
        </p:nvSpPr>
        <p:spPr>
          <a:xfrm>
            <a:off x="0" y="5181600"/>
            <a:ext cx="4419600" cy="1219200"/>
          </a:xfrm>
        </p:spPr>
        <p:txBody>
          <a:bodyPr>
            <a:normAutofit/>
          </a:bodyPr>
          <a:lstStyle/>
          <a:p>
            <a:endParaRPr lang="en-US" sz="1800" b="1" dirty="0" smtClean="0"/>
          </a:p>
          <a:p>
            <a:pPr>
              <a:buFont typeface="Arial" charset="0"/>
              <a:buNone/>
            </a:pPr>
            <a:endParaRPr lang="en-US" sz="2000" b="1" dirty="0" smtClean="0"/>
          </a:p>
        </p:txBody>
      </p:sp>
      <p:pic>
        <p:nvPicPr>
          <p:cNvPr id="4099" name="Picture 4" descr="http://newdeal.feri.org/images/s1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80999"/>
            <a:ext cx="6291263" cy="5272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Box 8"/>
          <p:cNvSpPr txBox="1">
            <a:spLocks noChangeArrowheads="1"/>
          </p:cNvSpPr>
          <p:nvPr/>
        </p:nvSpPr>
        <p:spPr bwMode="auto">
          <a:xfrm>
            <a:off x="6629400" y="1828800"/>
            <a:ext cx="2209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This picture was taken in Walker County, Alabama, by the Farm Security Administration.</a:t>
            </a: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1600200" y="5943600"/>
            <a:ext cx="3810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latin typeface="Calibri" pitchFamily="34" charset="0"/>
                <a:hlinkClick r:id="rId3"/>
              </a:rPr>
              <a:t>http://newdeal.feri.org/library/s17.htm</a:t>
            </a:r>
            <a:r>
              <a:rPr lang="en-US" sz="1400" dirty="0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digital.archives.alabama.gov/cgi-bin/showfile.exe?CISOROOT=/photo&amp;CISOPTR=467"/>
          <p:cNvPicPr>
            <a:picLocks noChangeAspect="1" noChangeArrowheads="1"/>
          </p:cNvPicPr>
          <p:nvPr/>
        </p:nvPicPr>
        <p:blipFill>
          <a:blip r:embed="rId3" cstate="print">
            <a:lum bright="12000"/>
          </a:blip>
          <a:srcRect/>
          <a:stretch>
            <a:fillRect/>
          </a:stretch>
        </p:blipFill>
        <p:spPr bwMode="auto">
          <a:xfrm>
            <a:off x="152400" y="0"/>
            <a:ext cx="5286375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5638800" y="990600"/>
            <a:ext cx="3200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b="1" dirty="0">
              <a:latin typeface="Calibri" pitchFamily="34" charset="0"/>
            </a:endParaRPr>
          </a:p>
        </p:txBody>
      </p:sp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609600" y="6550025"/>
            <a:ext cx="5410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  <a:hlinkClick r:id="rId4"/>
              </a:rPr>
              <a:t>http://digital.archives.alabama.gov/u?/photo,467</a:t>
            </a:r>
            <a:r>
              <a:rPr lang="en-US" sz="1400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010400" y="685800"/>
            <a:ext cx="2133600" cy="5181600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Who do you see in the picture?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Where does this picture take place?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What is going on in this picture?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Does this look like where you live today?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How would you describe the children in the picture?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What kind of lifestyle do you think the family might have?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What clues make you think this?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6147" name="Picture 2" descr="Great Depression Famil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3400"/>
            <a:ext cx="6710363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Box 6"/>
          <p:cNvSpPr txBox="1">
            <a:spLocks noChangeArrowheads="1"/>
          </p:cNvSpPr>
          <p:nvPr/>
        </p:nvSpPr>
        <p:spPr bwMode="auto">
          <a:xfrm>
            <a:off x="0" y="5791200"/>
            <a:ext cx="7010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  <a:hlinkClick r:id="rId4"/>
              </a:rPr>
              <a:t>http://www.picture-america.com/LuceB/Migrant-Mother-Project/great-depression-family.htm</a:t>
            </a:r>
            <a:r>
              <a:rPr lang="en-US" sz="1400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2" descr="C:\Users\kdefoor\Pictures\great depression\Homes in alabam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500294"/>
            <a:ext cx="6832600" cy="5092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Box 5"/>
          <p:cNvSpPr txBox="1">
            <a:spLocks noChangeArrowheads="1"/>
          </p:cNvSpPr>
          <p:nvPr/>
        </p:nvSpPr>
        <p:spPr bwMode="auto">
          <a:xfrm>
            <a:off x="2209800" y="5638800"/>
            <a:ext cx="5562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latin typeface="Calibri" pitchFamily="34" charset="0"/>
                <a:hlinkClick r:id="rId4"/>
              </a:rPr>
              <a:t>http://blog.al.com/mhuebner/2009/10/digging.html</a:t>
            </a:r>
            <a:r>
              <a:rPr lang="en-US" sz="1400" dirty="0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266</TotalTime>
  <Words>194</Words>
  <Application>Microsoft Office PowerPoint</Application>
  <PresentationFormat>On-screen Show (4:3)</PresentationFormat>
  <Paragraphs>24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Arial</vt:lpstr>
      <vt:lpstr>Times New Roman</vt:lpstr>
      <vt:lpstr>Apex</vt:lpstr>
      <vt:lpstr>How the Great Depression Affected Children</vt:lpstr>
      <vt:lpstr>Slide 2</vt:lpstr>
      <vt:lpstr>Slide 3</vt:lpstr>
      <vt:lpstr>Slide 4</vt:lpstr>
      <vt:lpstr>Slide 5</vt:lpstr>
      <vt:lpstr>Slide 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jchlystek</cp:lastModifiedBy>
  <cp:revision>29</cp:revision>
  <dcterms:created xsi:type="dcterms:W3CDTF">2011-01-05T22:31:45Z</dcterms:created>
  <dcterms:modified xsi:type="dcterms:W3CDTF">2012-12-30T22:23:20Z</dcterms:modified>
</cp:coreProperties>
</file>